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65" r:id="rId10"/>
    <p:sldId id="266" r:id="rId11"/>
    <p:sldId id="267" r:id="rId12"/>
    <p:sldId id="269" r:id="rId13"/>
    <p:sldId id="268" r:id="rId14"/>
    <p:sldId id="263" r:id="rId15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176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63941-9A75-C54D-A1C8-9BA98B6CA93C}" type="datetimeFigureOut">
              <a:rPr lang="de-DE" smtClean="0"/>
              <a:t>01.08.20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6039C-9811-8C4E-A2A7-14A21BAC28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85469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97F68-A212-AD46-B38F-2FD534F809EB}" type="datetimeFigureOut">
              <a:rPr lang="de-DE" smtClean="0"/>
              <a:t>01.08.20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C8F33-7438-0F4B-B776-5A6C70F112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48335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9DC0-60F3-C149-98D0-9C949061AB49}" type="datetime1">
              <a:rPr lang="de-DE" smtClean="0"/>
              <a:t>01.08.20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Referat Internationale Gerechtigkeit DPSG DV Aachen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670A-87EB-0D4E-825A-7FF4927FFB56}" type="slidenum">
              <a:rPr lang="de-DE" smtClean="0"/>
              <a:t>‹Nr.›</a:t>
            </a:fld>
            <a:endParaRPr lang="de-DE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FA94-AE57-D54A-9553-D3A39E289A96}" type="datetime1">
              <a:rPr lang="de-DE" smtClean="0"/>
              <a:t>01.08.20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Referat Internationale Gerechtigkeit DPSG DV Aachen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670A-87EB-0D4E-825A-7FF4927FFB5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F7FE-B578-504D-B6B9-D968CE783C1C}" type="datetime1">
              <a:rPr lang="de-DE" smtClean="0"/>
              <a:t>01.08.20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Referat Internationale Gerechtigkeit DPSG DV Aachen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670A-87EB-0D4E-825A-7FF4927FFB5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1EDA-AF06-4D48-ABA6-EBDFA34B4297}" type="datetime1">
              <a:rPr lang="de-DE" smtClean="0"/>
              <a:t>01.08.20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Referat Internationale Gerechtigkeit DPSG DV Aachen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670A-87EB-0D4E-825A-7FF4927FFB5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7CC0-A7BE-5043-AC43-6CC05485083F}" type="datetime1">
              <a:rPr lang="de-DE" smtClean="0"/>
              <a:t>01.08.20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Referat Internationale Gerechtigkeit DPSG DV Aachen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670A-87EB-0D4E-825A-7FF4927FFB56}" type="slidenum">
              <a:rPr lang="de-DE" smtClean="0"/>
              <a:t>‹Nr.›</a:t>
            </a:fld>
            <a:endParaRPr lang="de-DE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CD7D-EC5D-9C47-B0C9-688362BF7FE5}" type="datetime1">
              <a:rPr lang="de-DE" smtClean="0"/>
              <a:t>01.08.20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Referat Internationale Gerechtigkeit DPSG DV Aachen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670A-87EB-0D4E-825A-7FF4927FFB5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395F-67E0-434A-8FA4-25DE8EA58471}" type="datetime1">
              <a:rPr lang="de-DE" smtClean="0"/>
              <a:t>01.08.20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Referat Internationale Gerechtigkeit DPSG DV Aachen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670A-87EB-0D4E-825A-7FF4927FFB56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1EA3-A0E2-1345-BFEF-E59F98E9230B}" type="datetime1">
              <a:rPr lang="de-DE" smtClean="0"/>
              <a:t>01.08.20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Referat Internationale Gerechtigkeit DPSG DV Aachen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670A-87EB-0D4E-825A-7FF4927FFB5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3033-18A4-C949-AA3B-0A79D67AE721}" type="datetime1">
              <a:rPr lang="de-DE" smtClean="0"/>
              <a:t>01.08.20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Referat Internationale Gerechtigkeit DPSG DV Aachen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670A-87EB-0D4E-825A-7FF4927FFB5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0902-8BC8-6E40-A678-AFE3C0A763A5}" type="datetime1">
              <a:rPr lang="de-DE" smtClean="0"/>
              <a:t>01.08.20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Referat Internationale Gerechtigkeit DPSG DV Aachen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670A-87EB-0D4E-825A-7FF4927FFB56}" type="slidenum">
              <a:rPr lang="de-DE" smtClean="0"/>
              <a:t>‹Nr.›</a:t>
            </a:fld>
            <a:endParaRPr lang="de-DE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E7E6-A546-0F4D-BDB3-AC00F672F390}" type="datetime1">
              <a:rPr lang="de-DE" smtClean="0"/>
              <a:t>01.08.20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Referat Internationale Gerechtigkeit DPSG DV Aachen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670A-87EB-0D4E-825A-7FF4927FFB5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ADBB4AC-3755-AF47-9BEC-8F829DA89344}" type="datetime1">
              <a:rPr lang="de-DE" smtClean="0"/>
              <a:t>01.08.20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Referat Internationale Gerechtigkeit DPSG DV Aachen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AFF670A-87EB-0D4E-825A-7FF4927FFB56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1.JPG"/><Relationship Id="rId11" Type="http://schemas.openxmlformats.org/officeDocument/2006/relationships/image" Target="../media/image16.jpeg"/><Relationship Id="rId5" Type="http://schemas.openxmlformats.org/officeDocument/2006/relationships/image" Target="../media/image10.JPG"/><Relationship Id="rId10" Type="http://schemas.openxmlformats.org/officeDocument/2006/relationships/image" Target="../media/image15.jpe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wav"/><Relationship Id="rId3" Type="http://schemas.microsoft.com/office/2007/relationships/media" Target="../media/media12.wav"/><Relationship Id="rId7" Type="http://schemas.microsoft.com/office/2007/relationships/media" Target="../media/media14.wav"/><Relationship Id="rId12" Type="http://schemas.openxmlformats.org/officeDocument/2006/relationships/image" Target="../media/image4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audio" Target="../media/media13.wav"/><Relationship Id="rId11" Type="http://schemas.openxmlformats.org/officeDocument/2006/relationships/slideLayout" Target="../slideLayouts/slideLayout2.xml"/><Relationship Id="rId5" Type="http://schemas.microsoft.com/office/2007/relationships/media" Target="../media/media13.wav"/><Relationship Id="rId10" Type="http://schemas.openxmlformats.org/officeDocument/2006/relationships/audio" Target="../media/media15.wav"/><Relationship Id="rId4" Type="http://schemas.openxmlformats.org/officeDocument/2006/relationships/audio" Target="../media/media12.wav"/><Relationship Id="rId9" Type="http://schemas.microsoft.com/office/2007/relationships/media" Target="../media/media1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hyperlink" Target="mailto:integer@dpsg-ac.de" TargetMode="External"/><Relationship Id="rId4" Type="http://schemas.openxmlformats.org/officeDocument/2006/relationships/hyperlink" Target="http://www.dpsg-ac.d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psg.de/de/aktionen/eigenstaendige-jugendpolitik.html" TargetMode="External"/><Relationship Id="rId2" Type="http://schemas.openxmlformats.org/officeDocument/2006/relationships/hyperlink" Target="https://dpsg.de/de/themen/internationale-gerechtigkeit/fuer-leitungsteams/fairer-handel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log.fairtrade-scouts.d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rSIKTNRibE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cap="none" dirty="0"/>
              <a:t>Fairtrade Scouts im </a:t>
            </a:r>
            <a:br>
              <a:rPr lang="de-DE" cap="none" dirty="0"/>
            </a:br>
            <a:r>
              <a:rPr lang="de-DE" cap="none" dirty="0"/>
              <a:t>DV Aachen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Unser Weg zur Fairtrade Diözese!</a:t>
            </a:r>
          </a:p>
          <a:p>
            <a:r>
              <a:rPr lang="de-DE" dirty="0"/>
              <a:t>Euer Weg zum Fairtrade Stamm?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5715000" cy="329184"/>
          </a:xfrm>
        </p:spPr>
        <p:txBody>
          <a:bodyPr/>
          <a:lstStyle/>
          <a:p>
            <a:pPr algn="r"/>
            <a:r>
              <a:rPr lang="de-DE" dirty="0"/>
              <a:t>Referat Internationale Gerechtigkeit DPSG DV Aachen</a:t>
            </a:r>
          </a:p>
        </p:txBody>
      </p:sp>
      <p:pic>
        <p:nvPicPr>
          <p:cNvPr id="5" name="Bild 4" descr="integer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12359"/>
            <a:ext cx="2108236" cy="2118384"/>
          </a:xfrm>
          <a:prstGeom prst="rect">
            <a:avLst/>
          </a:prstGeom>
        </p:spPr>
      </p:pic>
      <p:pic>
        <p:nvPicPr>
          <p:cNvPr id="6" name="Bild 5" descr="Boris_Banane_2016.png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61" y="3657622"/>
            <a:ext cx="1898339" cy="2944583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525" y="558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9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44">
            <a:off x="-334141" y="1631770"/>
            <a:ext cx="5261128" cy="29990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 Weg zur Fairtrade Diözese...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5715000" cy="329184"/>
          </a:xfrm>
        </p:spPr>
        <p:txBody>
          <a:bodyPr/>
          <a:lstStyle/>
          <a:p>
            <a:pPr algn="r"/>
            <a:r>
              <a:rPr lang="de-DE"/>
              <a:t>Referat Internationale Gerechtigkeit DPSG DV Aachen</a:t>
            </a:r>
          </a:p>
        </p:txBody>
      </p:sp>
      <p:pic>
        <p:nvPicPr>
          <p:cNvPr id="4" name="Bild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474">
            <a:off x="5607615" y="1524000"/>
            <a:ext cx="3693542" cy="2692601"/>
          </a:xfrm>
          <a:prstGeom prst="rect">
            <a:avLst/>
          </a:prstGeom>
        </p:spPr>
      </p:pic>
      <p:pic>
        <p:nvPicPr>
          <p:cNvPr id="5" name="Bild 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12" y="3843233"/>
            <a:ext cx="3205480" cy="2404110"/>
          </a:xfrm>
          <a:prstGeom prst="rect">
            <a:avLst/>
          </a:prstGeom>
        </p:spPr>
      </p:pic>
      <p:pic>
        <p:nvPicPr>
          <p:cNvPr id="6" name="Bild 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902" y="3843233"/>
            <a:ext cx="3427617" cy="3088033"/>
          </a:xfrm>
          <a:prstGeom prst="rect">
            <a:avLst/>
          </a:prstGeom>
        </p:spPr>
      </p:pic>
      <p:pic>
        <p:nvPicPr>
          <p:cNvPr id="7" name="Bild 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431" y="2125235"/>
            <a:ext cx="3181636" cy="2770780"/>
          </a:xfrm>
          <a:prstGeom prst="rect">
            <a:avLst/>
          </a:prstGeom>
        </p:spPr>
      </p:pic>
      <p:pic>
        <p:nvPicPr>
          <p:cNvPr id="9" name="Bild 8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887" y="4896015"/>
            <a:ext cx="3091180" cy="2318385"/>
          </a:xfrm>
          <a:prstGeom prst="rect">
            <a:avLst/>
          </a:prstGeom>
        </p:spPr>
      </p:pic>
      <p:pic>
        <p:nvPicPr>
          <p:cNvPr id="10" name="Grafik 2" descr="C:\Users\Andrea\AppData\Local\Temp\Temp1_Fair Trade Einheit (1).zip\1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9" t="6885" b="12932"/>
          <a:stretch/>
        </p:blipFill>
        <p:spPr bwMode="auto">
          <a:xfrm rot="489878">
            <a:off x="4529324" y="3995212"/>
            <a:ext cx="2347114" cy="28981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Grafik 4" descr="C:\Users\Andrea\AppData\Local\Temp\Temp1_Fair Trade Einheit (1).zip\3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641" y="5491952"/>
            <a:ext cx="2071159" cy="143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 11" descr="Bildschirmfoto 2020-07-31 um 13.11.06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64" y="1725724"/>
            <a:ext cx="1893621" cy="2494584"/>
          </a:xfrm>
          <a:prstGeom prst="rect">
            <a:avLst/>
          </a:prstGeom>
        </p:spPr>
      </p:pic>
      <p:pic>
        <p:nvPicPr>
          <p:cNvPr id="13" name="Sound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40013" y="5257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0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Fairtrade Scouts </a:t>
            </a:r>
            <a:br>
              <a:rPr lang="de-DE" cap="none" dirty="0"/>
            </a:br>
            <a:r>
              <a:rPr lang="de-DE" cap="none" dirty="0"/>
              <a:t>in eurem Stamm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Euer Weg zum Fairtrade Stamm.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5715000" cy="329184"/>
          </a:xfrm>
        </p:spPr>
        <p:txBody>
          <a:bodyPr/>
          <a:lstStyle/>
          <a:p>
            <a:pPr algn="r"/>
            <a:r>
              <a:rPr lang="de-DE" dirty="0"/>
              <a:t>Referat Internationale Gerechtigkeit DPSG DV Aachen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6063" y="7649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1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Fünf Schritte zum Fairtrade Stamm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Schritt 1: Beschluss der Stammesversammlung</a:t>
            </a:r>
          </a:p>
          <a:p>
            <a:endParaRPr lang="de-DE" dirty="0"/>
          </a:p>
          <a:p>
            <a:r>
              <a:rPr lang="de-DE" dirty="0"/>
              <a:t>Schritt 2: Gründung eines Fairtrade-Scouts-Team</a:t>
            </a:r>
          </a:p>
          <a:p>
            <a:endParaRPr lang="de-DE" dirty="0"/>
          </a:p>
          <a:p>
            <a:r>
              <a:rPr lang="de-DE" dirty="0"/>
              <a:t>Schritt 3: Stufenprogramm</a:t>
            </a:r>
          </a:p>
          <a:p>
            <a:endParaRPr lang="de-DE" dirty="0"/>
          </a:p>
          <a:p>
            <a:r>
              <a:rPr lang="de-DE" dirty="0"/>
              <a:t>Schritt 4: Stammesaktion</a:t>
            </a:r>
          </a:p>
          <a:p>
            <a:endParaRPr lang="de-DE" dirty="0"/>
          </a:p>
          <a:p>
            <a:r>
              <a:rPr lang="de-DE" dirty="0"/>
              <a:t>Schritt 5: Öffentlichkeitsarbeit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5715000" cy="329184"/>
          </a:xfrm>
        </p:spPr>
        <p:txBody>
          <a:bodyPr/>
          <a:lstStyle/>
          <a:p>
            <a:pPr algn="r"/>
            <a:r>
              <a:rPr lang="de-DE" dirty="0"/>
              <a:t>Referat Internationale Gerechtigkeit DPSG DV Aachen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06116" y="1701348"/>
            <a:ext cx="812800" cy="812800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11383" y="2753219"/>
            <a:ext cx="812800" cy="812800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19549" y="3566019"/>
            <a:ext cx="812800" cy="812800"/>
          </a:xfrm>
          <a:prstGeom prst="rect">
            <a:avLst/>
          </a:prstGeom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65600" y="4484956"/>
            <a:ext cx="812800" cy="812800"/>
          </a:xfrm>
          <a:prstGeom prst="rect">
            <a:avLst/>
          </a:prstGeom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25949" y="54855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0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0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0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6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9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 sind für euch da!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5715000" cy="329184"/>
          </a:xfrm>
        </p:spPr>
        <p:txBody>
          <a:bodyPr/>
          <a:lstStyle/>
          <a:p>
            <a:pPr algn="r"/>
            <a:r>
              <a:rPr lang="de-DE"/>
              <a:t>Referat Internationale Gerechtigkeit DPSG DV Aachen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Material</a:t>
            </a:r>
          </a:p>
          <a:p>
            <a:r>
              <a:rPr lang="de-DE" sz="2000" dirty="0"/>
              <a:t>Infos zum Fairen Handel und zum Fairtrade Siegel</a:t>
            </a:r>
          </a:p>
          <a:p>
            <a:r>
              <a:rPr lang="de-DE" sz="2000" dirty="0"/>
              <a:t>Fairtrade Scouts </a:t>
            </a:r>
            <a:r>
              <a:rPr lang="mr-IN" sz="2000" dirty="0"/>
              <a:t>–</a:t>
            </a:r>
            <a:r>
              <a:rPr lang="de-DE" sz="2000" dirty="0"/>
              <a:t> euer Weg zum Fairtrade Stamm</a:t>
            </a:r>
          </a:p>
          <a:p>
            <a:r>
              <a:rPr lang="de-DE" sz="2000" dirty="0"/>
              <a:t>Methoden und Tipps für die Gruppenstunde</a:t>
            </a:r>
          </a:p>
          <a:p>
            <a:r>
              <a:rPr lang="de-DE" sz="2000" dirty="0"/>
              <a:t>Ideen für Stammesaktionen</a:t>
            </a:r>
          </a:p>
          <a:p>
            <a:r>
              <a:rPr lang="de-DE" sz="2000" dirty="0"/>
              <a:t>Leckere Rezepte fürs Lager und Zuhause</a:t>
            </a:r>
          </a:p>
          <a:p>
            <a:r>
              <a:rPr lang="de-DE" sz="2000" dirty="0"/>
              <a:t>Impulse für Morgenrunden und Gottesdienste</a:t>
            </a:r>
          </a:p>
          <a:p>
            <a:endParaRPr lang="de-DE" sz="2000" dirty="0"/>
          </a:p>
          <a:p>
            <a:endParaRPr lang="de-DE" sz="2000" dirty="0"/>
          </a:p>
          <a:p>
            <a:pPr marL="0" indent="0">
              <a:buNone/>
            </a:pPr>
            <a:r>
              <a:rPr lang="de-DE" sz="2000" dirty="0">
                <a:sym typeface="Wingdings"/>
              </a:rPr>
              <a:t>		 Alles auf unserer Homepage: </a:t>
            </a:r>
            <a:r>
              <a:rPr lang="de-DE" sz="2000" dirty="0">
                <a:sym typeface="Wingdings"/>
                <a:hlinkClick r:id="rId4"/>
              </a:rPr>
              <a:t>www.dpsg-ac.de</a:t>
            </a:r>
            <a:endParaRPr lang="de-DE" sz="2000" dirty="0">
              <a:sym typeface="Wingdings"/>
            </a:endParaRPr>
          </a:p>
          <a:p>
            <a:pPr marL="0" indent="0">
              <a:buNone/>
            </a:pPr>
            <a:endParaRPr lang="de-DE" sz="2000" dirty="0">
              <a:sym typeface="Wingdings"/>
            </a:endParaRPr>
          </a:p>
          <a:p>
            <a:pPr marL="0" indent="0">
              <a:buNone/>
            </a:pPr>
            <a:r>
              <a:rPr lang="de-DE" sz="2000" dirty="0">
                <a:sym typeface="Wingdings"/>
              </a:rPr>
              <a:t>		 Kontakt zum Referat: </a:t>
            </a:r>
            <a:r>
              <a:rPr lang="de-DE" sz="2000" dirty="0">
                <a:sym typeface="Wingdings"/>
                <a:hlinkClick r:id="rId5"/>
              </a:rPr>
              <a:t>integer@dpsg-ac.de</a:t>
            </a:r>
            <a:r>
              <a:rPr lang="de-DE" sz="2000" dirty="0">
                <a:sym typeface="Wingdings"/>
              </a:rPr>
              <a:t> </a:t>
            </a:r>
            <a:endParaRPr lang="de-DE" sz="2000" dirty="0"/>
          </a:p>
          <a:p>
            <a:endParaRPr lang="de-DE" sz="2000" dirty="0"/>
          </a:p>
        </p:txBody>
      </p:sp>
      <p:pic>
        <p:nvPicPr>
          <p:cNvPr id="6" name="Bild 5" descr="Boris_Banane_20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10" y="4371710"/>
            <a:ext cx="1357257" cy="2105290"/>
          </a:xfrm>
          <a:prstGeom prst="rect">
            <a:avLst/>
          </a:prstGeom>
        </p:spPr>
      </p:pic>
      <p:pic>
        <p:nvPicPr>
          <p:cNvPr id="7" name="Bild 6" descr="integerlogo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564" y="2393975"/>
            <a:ext cx="2108236" cy="2118384"/>
          </a:xfrm>
          <a:prstGeom prst="rect">
            <a:avLst/>
          </a:prstGeom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32112" y="71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7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Quellen/Links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[1] DPSG (o.J.): Fairer Handel. URL: </a:t>
            </a:r>
            <a:r>
              <a:rPr lang="de-DE" dirty="0">
                <a:hlinkClick r:id="rId2"/>
              </a:rPr>
              <a:t>https://dpsg.de/de/themen/internationale-gerechtigkeit/fuer-leitungsteams/fairer-handel.html</a:t>
            </a:r>
            <a:r>
              <a:rPr lang="de-DE" dirty="0"/>
              <a:t> (Stand: 31.07.2020)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[2] DPSG (o.J.): Pfadfinden ist politisch! URL: </a:t>
            </a:r>
            <a:r>
              <a:rPr lang="de-DE" dirty="0">
                <a:hlinkClick r:id="rId3"/>
              </a:rPr>
              <a:t>https://dpsg.de/de/aktionen/eigenstaendige-jugendpolitik.html</a:t>
            </a:r>
            <a:r>
              <a:rPr lang="de-DE" dirty="0"/>
              <a:t> (Stand: 31.07.2020)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[3] Fairtrade Scouts Kampagne (o.J.): Fairtrade Scouts Blog. URL: </a:t>
            </a:r>
            <a:r>
              <a:rPr lang="de-DE" dirty="0">
                <a:hlinkClick r:id="rId4"/>
              </a:rPr>
              <a:t>https://blog.fairtrade-scouts.de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de-DE" dirty="0"/>
              <a:t>(Stand: 31.07.2020)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5715000" cy="329184"/>
          </a:xfrm>
        </p:spPr>
        <p:txBody>
          <a:bodyPr/>
          <a:lstStyle/>
          <a:p>
            <a:pPr algn="r"/>
            <a:r>
              <a:rPr lang="de-DE"/>
              <a:t>Referat Internationale Gerechtigkeit DPSG DV Aachen</a:t>
            </a:r>
          </a:p>
        </p:txBody>
      </p:sp>
    </p:spTree>
    <p:extLst>
      <p:ext uri="{BB962C8B-B14F-4D97-AF65-F5344CB8AC3E}">
        <p14:creationId xmlns:p14="http://schemas.microsoft.com/office/powerpoint/2010/main" val="688212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Übersicht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Was ist Fairtrade bzw. der faire Handel?</a:t>
            </a:r>
          </a:p>
          <a:p>
            <a:endParaRPr lang="de-DE" dirty="0"/>
          </a:p>
          <a:p>
            <a:r>
              <a:rPr lang="de-DE" dirty="0"/>
              <a:t>Fairtrade und die DPSG</a:t>
            </a:r>
          </a:p>
          <a:p>
            <a:endParaRPr lang="de-DE" dirty="0"/>
          </a:p>
          <a:p>
            <a:r>
              <a:rPr lang="de-DE" dirty="0"/>
              <a:t>Fairtrade Scouts im DV Aachen</a:t>
            </a:r>
          </a:p>
          <a:p>
            <a:endParaRPr lang="de-DE" dirty="0"/>
          </a:p>
          <a:p>
            <a:r>
              <a:rPr lang="de-DE" dirty="0"/>
              <a:t>Fairtrade Scouts in eurem Stamm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5715000" cy="329184"/>
          </a:xfrm>
        </p:spPr>
        <p:txBody>
          <a:bodyPr/>
          <a:lstStyle/>
          <a:p>
            <a:pPr algn="r"/>
            <a:r>
              <a:rPr lang="de-DE" dirty="0"/>
              <a:t>Referat Internationale Gerechtigkeit DPSG DV Aachen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4000" y="71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5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Was ist Fairtrade bzw. der faire Handel?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Eine kurze Erläuterung von Fairtrade Deutschland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5715000" cy="329184"/>
          </a:xfrm>
        </p:spPr>
        <p:txBody>
          <a:bodyPr/>
          <a:lstStyle/>
          <a:p>
            <a:pPr algn="r"/>
            <a:r>
              <a:rPr lang="de-DE" dirty="0"/>
              <a:t>Referat Internationale Gerechtigkeit DPSG DV Aachen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8313" y="7007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6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5715000" cy="329184"/>
          </a:xfrm>
        </p:spPr>
        <p:txBody>
          <a:bodyPr/>
          <a:lstStyle/>
          <a:p>
            <a:pPr algn="r"/>
            <a:r>
              <a:rPr lang="de-DE"/>
              <a:t>Referat Internationale Gerechtigkeit DPSG DV Aachen</a:t>
            </a:r>
          </a:p>
        </p:txBody>
      </p:sp>
      <p:pic>
        <p:nvPicPr>
          <p:cNvPr id="2" name="Onlinemedien 1" descr="Das Fairtrade-System">
            <a:hlinkClick r:id="" action="ppaction://media"/>
            <a:extLst>
              <a:ext uri="{FF2B5EF4-FFF2-40B4-BE49-F238E27FC236}">
                <a16:creationId xmlns:a16="http://schemas.microsoft.com/office/drawing/2014/main" id="{41F741F4-6461-AD46-94E3-B6F74849A1B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96405" y="1192728"/>
            <a:ext cx="7951189" cy="447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6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Fairtrade und die DPSG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Warum wir uns für den fairen Handel engagieren.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5715000" cy="329184"/>
          </a:xfrm>
        </p:spPr>
        <p:txBody>
          <a:bodyPr/>
          <a:lstStyle/>
          <a:p>
            <a:pPr algn="r"/>
            <a:r>
              <a:rPr lang="de-DE"/>
              <a:t>Referat Internationale Gerechtigkeit DPSG DV Aachen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3234" y="8290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0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Fairtrade und die DPSG</a:t>
            </a:r>
          </a:p>
        </p:txBody>
      </p:sp>
      <p:pic>
        <p:nvPicPr>
          <p:cNvPr id="6" name="Inhaltsplatzhalter 5" descr="fairtrade-logo.png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t="6406" r="9047" b="9580"/>
          <a:stretch/>
        </p:blipFill>
        <p:spPr>
          <a:xfrm>
            <a:off x="872384" y="1975463"/>
            <a:ext cx="3194467" cy="3963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„Die DPSG möchte Produzent*innen unterstützen, sowie eine Bewusstseinsbildung bei ihren Mitgliedern fördern.“</a:t>
            </a:r>
          </a:p>
          <a:p>
            <a:pPr marL="0" indent="0">
              <a:buNone/>
            </a:pPr>
            <a:r>
              <a:rPr lang="de-DE" dirty="0"/>
              <a:t>		</a:t>
            </a:r>
            <a:r>
              <a:rPr lang="de-DE" sz="1200" dirty="0"/>
              <a:t>(Quelle: [1] DPSG o.J.)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5715000" cy="329184"/>
          </a:xfrm>
        </p:spPr>
        <p:txBody>
          <a:bodyPr/>
          <a:lstStyle/>
          <a:p>
            <a:pPr algn="r"/>
            <a:r>
              <a:rPr lang="de-DE" dirty="0"/>
              <a:t>Referat Internationale Gerechtigkeit DPSG DV Aachen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72384" y="6005960"/>
            <a:ext cx="2556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Logo: Transfair e.V.</a:t>
            </a:r>
          </a:p>
        </p:txBody>
      </p: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2842" y="53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9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Politische Bildung in der DPSG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e-DE" dirty="0"/>
              <a:t>Kinder und Jugendliche in der DPSG...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... haben politische Kompetenzen innerhalb des Verbands erlernt.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... haben verstanden, dass ihr Handeln politisch ist.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... haben die gesellschaftliche Relevanz ihres Handelns verstanden.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... können auch außerhalb des Verbands politisch handeln. 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Inhaltsplatzhalter 6" descr="Bildschirmfoto 2020-07-31 um 12.46.46.png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r="4967" b="11220"/>
          <a:stretch/>
        </p:blipFill>
        <p:spPr>
          <a:xfrm>
            <a:off x="4926406" y="1673352"/>
            <a:ext cx="3451050" cy="4188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5715000" cy="329184"/>
          </a:xfrm>
        </p:spPr>
        <p:txBody>
          <a:bodyPr/>
          <a:lstStyle/>
          <a:p>
            <a:pPr algn="r"/>
            <a:r>
              <a:rPr lang="de-DE" dirty="0"/>
              <a:t>Referat Internationale Gerechtigkeit DPSG DV Aachen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926405" y="5903339"/>
            <a:ext cx="3181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Foto: Tobias </a:t>
            </a:r>
            <a:r>
              <a:rPr lang="de-DE" sz="1200" dirty="0" err="1"/>
              <a:t>Regesch</a:t>
            </a:r>
            <a:r>
              <a:rPr lang="de-DE" sz="1200" dirty="0"/>
              <a:t> | </a:t>
            </a:r>
            <a:r>
              <a:rPr lang="de-DE" sz="1200" dirty="0" err="1"/>
              <a:t>dpsg</a:t>
            </a:r>
            <a:endParaRPr lang="de-DE" sz="1200" dirty="0"/>
          </a:p>
        </p:txBody>
      </p: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4000" y="53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2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Fairtrade Scouts </a:t>
            </a:r>
            <a:br>
              <a:rPr lang="de-DE" cap="none" dirty="0"/>
            </a:br>
            <a:r>
              <a:rPr lang="de-DE" cap="none" dirty="0"/>
              <a:t>im DV Aachen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Unser Weg zur Fairtrade Diözese.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5715000" cy="329184"/>
          </a:xfrm>
        </p:spPr>
        <p:txBody>
          <a:bodyPr/>
          <a:lstStyle/>
          <a:p>
            <a:pPr algn="r"/>
            <a:r>
              <a:rPr lang="de-DE" dirty="0"/>
              <a:t>Referat Internationale Gerechtigkeit DPSG DV Aachen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4746" y="7777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2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Die Kampagne: Fairtrade Scouts</a:t>
            </a:r>
          </a:p>
        </p:txBody>
      </p:sp>
      <p:pic>
        <p:nvPicPr>
          <p:cNvPr id="9" name="Inhaltsplatzhalter 8" descr="fairtrade-scouts_logo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2" r="-7542"/>
          <a:stretch>
            <a:fillRect/>
          </a:stretch>
        </p:blipFill>
        <p:spPr>
          <a:xfrm>
            <a:off x="1342414" y="1920892"/>
            <a:ext cx="6391283" cy="3787427"/>
          </a:xfrm>
        </p:spPr>
      </p:pic>
      <p:sp>
        <p:nvSpPr>
          <p:cNvPr id="7" name="Fußzeilenplatzhalter 3"/>
          <p:cNvSpPr txBox="1">
            <a:spLocks/>
          </p:cNvSpPr>
          <p:nvPr/>
        </p:nvSpPr>
        <p:spPr>
          <a:xfrm>
            <a:off x="0" y="18288"/>
            <a:ext cx="91440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/>
              <a:t>Referat</a:t>
            </a:r>
            <a:r>
              <a:rPr lang="en-US" dirty="0"/>
              <a:t> </a:t>
            </a:r>
            <a:r>
              <a:rPr lang="en-US" dirty="0" err="1"/>
              <a:t>Internationale</a:t>
            </a:r>
            <a:r>
              <a:rPr lang="en-US" dirty="0"/>
              <a:t> </a:t>
            </a:r>
            <a:r>
              <a:rPr lang="en-US" dirty="0" err="1"/>
              <a:t>Gerechtigkeit</a:t>
            </a:r>
            <a:r>
              <a:rPr lang="en-US" dirty="0"/>
              <a:t> DPSG DV Aachen</a:t>
            </a:r>
          </a:p>
        </p:txBody>
      </p:sp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3697" y="1524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8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larheit">
  <a:themeElements>
    <a:clrScheme name="Klarheit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larhei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Klarheit.thmx</Template>
  <TotalTime>0</TotalTime>
  <Words>483</Words>
  <Application>Microsoft Macintosh PowerPoint</Application>
  <PresentationFormat>Bildschirmpräsentation (4:3)</PresentationFormat>
  <Paragraphs>84</Paragraphs>
  <Slides>14</Slides>
  <Notes>0</Notes>
  <HiddenSlides>0</HiddenSlides>
  <MMClips>17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7" baseType="lpstr">
      <vt:lpstr>Arial</vt:lpstr>
      <vt:lpstr>Calibri</vt:lpstr>
      <vt:lpstr>Klarheit</vt:lpstr>
      <vt:lpstr>Fairtrade Scouts im  DV Aachen</vt:lpstr>
      <vt:lpstr>Übersicht</vt:lpstr>
      <vt:lpstr>Was ist Fairtrade bzw. der faire Handel?</vt:lpstr>
      <vt:lpstr>PowerPoint-Präsentation</vt:lpstr>
      <vt:lpstr>Fairtrade und die DPSG</vt:lpstr>
      <vt:lpstr>Fairtrade und die DPSG</vt:lpstr>
      <vt:lpstr>Politische Bildung in der DPSG</vt:lpstr>
      <vt:lpstr>Fairtrade Scouts  im DV Aachen</vt:lpstr>
      <vt:lpstr>Die Kampagne: Fairtrade Scouts</vt:lpstr>
      <vt:lpstr>Unser Weg zur Fairtrade Diözese...</vt:lpstr>
      <vt:lpstr>Fairtrade Scouts  in eurem Stamm</vt:lpstr>
      <vt:lpstr>Fünf Schritte zum Fairtrade Stamm</vt:lpstr>
      <vt:lpstr>Wir sind für euch da!</vt:lpstr>
      <vt:lpstr>Quellen/Links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Tim Ernst</dc:creator>
  <cp:lastModifiedBy>Tim Ernst</cp:lastModifiedBy>
  <cp:revision>39</cp:revision>
  <dcterms:created xsi:type="dcterms:W3CDTF">2020-07-31T10:13:35Z</dcterms:created>
  <dcterms:modified xsi:type="dcterms:W3CDTF">2020-08-01T15:46:37Z</dcterms:modified>
</cp:coreProperties>
</file>